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76" r:id="rId4"/>
    <p:sldId id="278" r:id="rId5"/>
    <p:sldId id="280" r:id="rId6"/>
    <p:sldId id="281" r:id="rId7"/>
    <p:sldId id="279" r:id="rId8"/>
    <p:sldId id="28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-102" y="-16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7B72492-EB72-499B-8280-5C01A0140E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EF97591-159E-4A0F-B39E-A0B47EE55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F5554C7-A986-4429-BE69-0EC1B32A3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ABE70E5-B73F-4836-A473-D376E7997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2FD273C-886A-4752-86DD-FD4CF4E36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519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A03CD5E-4AAD-40A3-AAB0-635B38816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CB94FB2-CBDD-4017-8251-5F0FD383F8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E5290C2-526E-44F1-92F6-6123BF5EE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1513015-D970-4222-A247-2C8F57196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F480B22-B325-4DDA-A672-3097C12A1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927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6A099C17-FF3C-4990-97AD-3EF8DE3475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6AE12AF6-8985-404A-8B3F-EC89F7EC7D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EE58BCE-4E2A-455C-AA0E-5EF6548B9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94B7BE1-3EFD-42A0-8FA1-9E9E5F8EE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7539815-0475-46AC-B2B3-FFA1993FD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08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01CCD1-7D34-41A8-A6B2-1DCB38CEF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14E9158-B6BB-439D-9893-9793F8764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A7960E4-A159-40C0-BE05-A1290ECAA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F3C4803-4EC4-4DB2-9AFB-2B31AD903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0FDB20-45E4-4F85-957F-FD0479FD0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32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298EF55-C9F1-4B75-BE3C-8402FA367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3C355D5-5523-4A2A-9874-6CD5716CD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BB11700-541A-480A-8986-7376A1909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5EEE9FE-EF66-434B-8552-948D67EDE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54A4C55-CC86-4E4B-9B81-9884E1939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96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51220D-671C-4ACE-A5F5-26BE46B8B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2E3B101-5A3C-4D65-A4DA-1DC637B43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3AEC955-6029-4103-B8AC-0245DC529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27FC866-E17C-4AB2-8904-A858299AF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B2DBF28-823A-4795-9813-73B3E30B9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1A2F9B0-949B-4C0F-AD6D-2690530F7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387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0683F13-D0E8-4B6A-9DD3-A5CB321D6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4411350-6BB7-4216-9C1C-950AE476B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4DE44CA-5482-44EB-A658-9058F209A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F0306386-939B-4248-B62C-ADAF064AEA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57301B43-E0E8-4734-ADD1-DEEC1494FB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B3D2F365-C014-4EE4-9F31-16349387C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BAE6492-8C88-4859-80AD-5367C9187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977E8406-7870-4DF0-B2ED-96A71DA1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82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D3FA43-7B75-40BE-8886-9C8316F98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AFD7296E-D66C-4790-A1CC-571E980F2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7A4C56F-E913-4CFE-9036-1ED29FBE5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F801D2E-3B45-428B-B29C-5B86C7C3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433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625760F9-E4BB-4114-884F-6798A5B8B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DB0C95C-518B-470A-97B2-6B30F0553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25ADC50-CB52-41E2-8655-DE720E4D7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01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D1B4B4-F10E-439E-89DA-C58523FFE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98D0B8E-4095-47CD-82E5-B8283278D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1D5BD7B-C4E2-4AA8-858A-CDFC8D0FA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53295E1-E912-40AE-A00B-13A4403F5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8249C89-2AF4-49C2-A669-E64BA8C8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E4B22739-7FF3-4D71-818F-39F5F1E40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3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FA2CDA-4048-4C06-B343-FFB9DB592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3863BBC0-3348-49AC-A6B6-C91412E52F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089A739-32C1-48DB-9674-D7345AF76D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92988437-40AD-491C-A789-D160D2CE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08339742-B2E7-4BC4-9117-53DD18516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0DC4B62-FC53-490C-AFBA-45993889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88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8EB60D0E-F563-4CC2-860C-B2324C3F4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7410D82-8BE4-425E-B448-FD5C0941F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1AFCCE7-F0C2-4DBF-9871-D8C7F9BCE2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42405-715C-465F-A06D-AE71B4E6B3BE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7648892-329A-47DC-8B20-A94C6D292A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B6DF934-B3B6-45E2-837A-63C9A8F68B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2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8C56C3-C7C9-4043-9314-8B9B6A55C1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Use GAN to generate a series of images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89498E3-FDB5-427C-AD1E-6FA09DB5DB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Zheng Lu</a:t>
            </a:r>
          </a:p>
        </p:txBody>
      </p:sp>
    </p:spTree>
    <p:extLst>
      <p:ext uri="{BB962C8B-B14F-4D97-AF65-F5344CB8AC3E}">
        <p14:creationId xmlns:p14="http://schemas.microsoft.com/office/powerpoint/2010/main" val="414263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538" y="586676"/>
            <a:ext cx="4838700" cy="613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699" y="629297"/>
            <a:ext cx="487680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18038" y="209595"/>
            <a:ext cx="1986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Unconditional GAN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411827" y="177329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Conditional GAN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57620" y="1078446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20-30 min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757619" y="2214989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30-40 min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757620" y="3492631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40-50 min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757618" y="4722163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50-60 min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57617" y="5920699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60-70 min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87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1zl\Downloads\10_ZD_BV24_JournalV_1_s1_t30_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7270" y="1206020"/>
            <a:ext cx="2443674" cy="122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605" y="2690254"/>
            <a:ext cx="2476500" cy="366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 descr="C:\Users\1zl\Downloads\10_ZD_BV24_JournalV_1_s1_t30_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8570" y="1206020"/>
            <a:ext cx="2444058" cy="1222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318" y="2699779"/>
            <a:ext cx="2495550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C:\Users\1zl\Downloads\10_ZD_BV24_JournalV_1_s1_t30_2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4398" y="1206020"/>
            <a:ext cx="2443673" cy="122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146" y="2690254"/>
            <a:ext cx="2447925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 descr="C:\Users\1zl\Downloads\10_ZD_BV24_JournalV_1_s1_t30_3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537" y="1206020"/>
            <a:ext cx="2443674" cy="122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3509" y="2690253"/>
            <a:ext cx="2457450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4395" y="1493868"/>
            <a:ext cx="849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Real Images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5303" y="4200650"/>
            <a:ext cx="1251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Generated Images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27056" y="622158"/>
            <a:ext cx="1475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min interval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552800" y="622158"/>
            <a:ext cx="1475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 min interval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256309" y="622158"/>
            <a:ext cx="1475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 min interval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9904435" y="622158"/>
            <a:ext cx="1475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 min interval</a:t>
            </a:r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 flipH="1" flipV="1">
            <a:off x="4850969" y="4773478"/>
            <a:ext cx="185980" cy="193729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6028397" y="4817276"/>
            <a:ext cx="185980" cy="193729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765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in previous works – Image translation</a:t>
            </a:r>
            <a:endParaRPr lang="en-US" dirty="0"/>
          </a:p>
        </p:txBody>
      </p:sp>
      <p:pic>
        <p:nvPicPr>
          <p:cNvPr id="2050" name="Picture 2" descr="horse2zebra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361" y="3502705"/>
            <a:ext cx="9821182" cy="2806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361" y="1567234"/>
            <a:ext cx="4400096" cy="1627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0952" y="1567234"/>
            <a:ext cx="1644877" cy="1651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157" y="1567234"/>
            <a:ext cx="1644829" cy="1651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0" y="6488668"/>
            <a:ext cx="317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Figures are borrowed from [2,3]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791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in previous works – 3D image generation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2938463"/>
            <a:ext cx="11237913" cy="280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6488668"/>
            <a:ext cx="300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Figures are borrowed from [4]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301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in previous works – Face rotation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540" y="1976438"/>
            <a:ext cx="8048384" cy="4048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6483617"/>
            <a:ext cx="300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Figures are borrowed from [1]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60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in previous works – Growing GAN</a:t>
            </a:r>
            <a:endParaRPr 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600" y="1771011"/>
            <a:ext cx="4370843" cy="438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485" y="1771012"/>
            <a:ext cx="4336562" cy="4387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6483617"/>
            <a:ext cx="300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Figures are borrowed from [5]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55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1698171"/>
            <a:ext cx="10515600" cy="501287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[1] Disentangled GAN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Tran, Luan, Xi Yin, and </a:t>
            </a:r>
            <a:r>
              <a:rPr lang="en-US" dirty="0" err="1" smtClean="0"/>
              <a:t>Xiaoming</a:t>
            </a:r>
            <a:r>
              <a:rPr lang="en-US" dirty="0" smtClean="0"/>
              <a:t> Liu. "Disentangled representation learning </a:t>
            </a:r>
            <a:r>
              <a:rPr lang="en-US" dirty="0" err="1" smtClean="0"/>
              <a:t>gan</a:t>
            </a:r>
            <a:r>
              <a:rPr lang="en-US" dirty="0" smtClean="0"/>
              <a:t> for pose-invariant face recognition." </a:t>
            </a:r>
            <a:r>
              <a:rPr lang="en-US" i="1" dirty="0" smtClean="0"/>
              <a:t>CVPR</a:t>
            </a:r>
            <a:r>
              <a:rPr lang="en-US" dirty="0" smtClean="0"/>
              <a:t>. Vol. 3. No. 6. 2017.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[2] pix2pix GAN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Isola, Phillip, et al. "Image-to-image translation with conditional adversarial networks." </a:t>
            </a:r>
            <a:r>
              <a:rPr lang="en-US" i="1" dirty="0" err="1" smtClean="0"/>
              <a:t>arXiv</a:t>
            </a:r>
            <a:r>
              <a:rPr lang="en-US" i="1" dirty="0" smtClean="0"/>
              <a:t> preprint</a:t>
            </a:r>
            <a:r>
              <a:rPr lang="en-US" dirty="0" smtClean="0"/>
              <a:t> (2017).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[3] </a:t>
            </a:r>
            <a:r>
              <a:rPr lang="en-US" dirty="0" err="1" smtClean="0"/>
              <a:t>CycleGAN</a:t>
            </a:r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Zhu, Jun-Yan, et al. "Unpaired image-to-image translation using cycle-consistent adversarial networks." </a:t>
            </a:r>
            <a:r>
              <a:rPr lang="en-US" i="1" dirty="0" err="1" smtClean="0"/>
              <a:t>arXiv</a:t>
            </a:r>
            <a:r>
              <a:rPr lang="en-US" i="1" dirty="0" smtClean="0"/>
              <a:t> preprint arXiv:1703.10593</a:t>
            </a:r>
            <a:r>
              <a:rPr lang="en-US" dirty="0" smtClean="0"/>
              <a:t> (2017).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[4] 3DGAN</a:t>
            </a:r>
          </a:p>
          <a:p>
            <a:pPr marL="0" indent="0">
              <a:buNone/>
            </a:pPr>
            <a:r>
              <a:rPr lang="en-US" dirty="0"/>
              <a:t>Wu, </a:t>
            </a:r>
            <a:r>
              <a:rPr lang="en-US" dirty="0" err="1"/>
              <a:t>Jiajun</a:t>
            </a:r>
            <a:r>
              <a:rPr lang="en-US" dirty="0"/>
              <a:t>, et al. "Learning a probabilistic latent space of object shapes via 3d generative-adversarial modeling." </a:t>
            </a:r>
            <a:r>
              <a:rPr lang="en-US" i="1" dirty="0"/>
              <a:t>Advances in Neural Information Processing Systems</a:t>
            </a:r>
            <a:r>
              <a:rPr lang="en-US" dirty="0"/>
              <a:t>. 2016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[5] Progressive growing of GANs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 smtClean="0"/>
              <a:t>Karras</a:t>
            </a:r>
            <a:r>
              <a:rPr lang="en-US" dirty="0" smtClean="0"/>
              <a:t>, </a:t>
            </a:r>
            <a:r>
              <a:rPr lang="en-US" dirty="0" err="1" smtClean="0"/>
              <a:t>Tero</a:t>
            </a:r>
            <a:r>
              <a:rPr lang="en-US" dirty="0" smtClean="0"/>
              <a:t>, et al. "Progressive growing of </a:t>
            </a:r>
            <a:r>
              <a:rPr lang="en-US" dirty="0" err="1" smtClean="0"/>
              <a:t>gans</a:t>
            </a:r>
            <a:r>
              <a:rPr lang="en-US" dirty="0" smtClean="0"/>
              <a:t> for improved quality, stability, and variation." </a:t>
            </a:r>
            <a:r>
              <a:rPr lang="en-US" i="1" dirty="0" err="1" smtClean="0"/>
              <a:t>arXiv</a:t>
            </a:r>
            <a:r>
              <a:rPr lang="en-US" i="1" dirty="0" smtClean="0"/>
              <a:t> preprint arXiv:1710.10196</a:t>
            </a:r>
            <a:r>
              <a:rPr lang="en-US" dirty="0" smtClean="0"/>
              <a:t> (2017).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0904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</TotalTime>
  <Words>124</Words>
  <Application>Microsoft Office PowerPoint</Application>
  <PresentationFormat>Custom</PresentationFormat>
  <Paragraphs>34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Use GAN to generate a series of images</vt:lpstr>
      <vt:lpstr>PowerPoint Presentation</vt:lpstr>
      <vt:lpstr>PowerPoint Presentation</vt:lpstr>
      <vt:lpstr>Results in previous works – Image translation</vt:lpstr>
      <vt:lpstr>Results in previous works – 3D image generation</vt:lpstr>
      <vt:lpstr>Results in previous works – Face rotation</vt:lpstr>
      <vt:lpstr>Results in previous works – Growing GAN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ACGAN &amp; SSCGAN</dc:title>
  <dc:creator>Zheng Lu</dc:creator>
  <cp:lastModifiedBy>Lu, Zheng</cp:lastModifiedBy>
  <cp:revision>50</cp:revision>
  <dcterms:created xsi:type="dcterms:W3CDTF">2018-01-25T19:11:49Z</dcterms:created>
  <dcterms:modified xsi:type="dcterms:W3CDTF">2018-02-12T14:41:03Z</dcterms:modified>
</cp:coreProperties>
</file>

<file path=docProps/thumbnail.jpeg>
</file>